
<file path=[Content_Types].xml><?xml version="1.0" encoding="utf-8"?>
<Types xmlns="http://schemas.openxmlformats.org/package/2006/content-types">
  <Default Extension="mp4" ContentType="video/unknown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4929188" cy="2771775"/>
  <p:notesSz cx="4929188" cy="2771775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214" d="100"/>
          <a:sy n="214" d="100"/>
        </p:scale>
        <p:origin x="363" y="84"/>
      </p:cViewPr>
      <p:guideLst>
        <p:guide pos="125" orient="horz"/>
        <p:guide pos="305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5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6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7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7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8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8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9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9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0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1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2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2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3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3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4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4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25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6.png"/><Relationship Id="rId7" Type="http://schemas.openxmlformats.org/officeDocument/2006/relationships/image" Target="../media/image7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microsoft.com/office/2007/relationships/media" Target="../media/media1.mp4"/><Relationship Id="rId9" Type="http://schemas.openxmlformats.org/officeDocument/2006/relationships/video" Target="../media/media1.mp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Object14"/>
          <p:cNvSpPr/>
          <p:nvPr/>
        </p:nvSpPr>
        <p:spPr bwMode="auto">
          <a:xfrm>
            <a:off x="499208" y="1185851"/>
            <a:ext cx="3157913" cy="6394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38"/>
              </a:lnSpc>
              <a:defRPr/>
            </a:pPr>
            <a:r>
              <a:rPr lang="ru-RU" sz="16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Научно-просветительский </a:t>
            </a:r>
            <a:endParaRPr lang="en-US" sz="1600" b="1">
              <a:solidFill>
                <a:srgbClr val="0413C8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ts val="2038"/>
              </a:lnSpc>
              <a:defRPr/>
            </a:pPr>
            <a:r>
              <a:rPr lang="ru-RU" sz="16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квиз</a:t>
            </a:r>
            <a:endParaRPr lang="ru-RU" sz="1600">
              <a:solidFill>
                <a:srgbClr val="0413C8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46765" y="273169"/>
            <a:ext cx="1150240" cy="2166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8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Трудно поверить, но этот город на 29 лет старше Рима. И официально является одной из самых древних столиц в мире.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Ставрополь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Ереван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Магас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9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Знаменитая парочка Южных слонов Архип и Нюся сделали этот  город единственным местом на планете, где представлены два самых полных разнополых скелета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Грозный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Махачкала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Ставрополь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10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Эльбрус — высочайшая вершина России и Европы.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К какому типу горных образований он относится?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Плато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Останец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Вулкан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Антиклиналь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11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Аргонавты – известные герои мифов и легенд,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их путешествие наполнено необычными приключениями и сказочными событиями.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что почти 3 тысячи лет назад искали у подножья Кавказских гор аргонавты?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Навигатор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Золотое руно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28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Серебряный</a:t>
            </a:r>
            <a:endParaRPr/>
          </a:p>
          <a:p>
            <a:pPr algn="ctr">
              <a:lnSpc>
                <a:spcPct val="50000"/>
              </a:lnSpc>
              <a:defRPr/>
            </a:pPr>
            <a:endParaRPr lang="ru-RU" sz="800" b="1">
              <a:solidFill>
                <a:srgbClr val="0413C8"/>
              </a:solidFill>
              <a:latin typeface="Tahoma"/>
              <a:ea typeface="Tahoma"/>
              <a:cs typeface="Tahoma"/>
            </a:endParaRPr>
          </a:p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 глобус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Курорт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12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Парадоксально, но фильм «Кавказская пленница» снимался не в горах Кавказа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в каких горах снимался фильм?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14040" y="2196385"/>
            <a:ext cx="827072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Альпийские горы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81803" y="2193302"/>
            <a:ext cx="990296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Уральские горы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830311" y="2188928"/>
            <a:ext cx="823414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Крымские горы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Эверест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0" t="7158" r="546" b="2775"/>
          <a:stretch/>
        </p:blipFill>
        <p:spPr bwMode="auto">
          <a:xfrm>
            <a:off x="1" y="260818"/>
            <a:ext cx="4929188" cy="25109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05" y="260818"/>
            <a:ext cx="798297" cy="9159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03077" y="260818"/>
            <a:ext cx="1072730" cy="1091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19020" y="1450160"/>
            <a:ext cx="1073112" cy="1091797"/>
          </a:xfrm>
          <a:prstGeom prst="rect">
            <a:avLst/>
          </a:prstGeom>
        </p:spPr>
      </p:pic>
      <p:sp>
        <p:nvSpPr>
          <p:cNvPr id="23" name="Стрелка: вправо 22"/>
          <p:cNvSpPr/>
          <p:nvPr/>
        </p:nvSpPr>
        <p:spPr bwMode="auto">
          <a:xfrm>
            <a:off x="3067201" y="963722"/>
            <a:ext cx="536556" cy="180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: вправо 23"/>
          <p:cNvSpPr/>
          <p:nvPr/>
        </p:nvSpPr>
        <p:spPr bwMode="auto">
          <a:xfrm>
            <a:off x="2196316" y="2154507"/>
            <a:ext cx="536556" cy="180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Это рогатое животное, умеющее ловко карабкаться по отвесным скалам, учеными называется «кавказский тур».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как его часто называют в народе?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14040" y="2196385"/>
            <a:ext cx="82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верблюд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81803" y="2193302"/>
            <a:ext cx="99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</a:t>
            </a:r>
            <a:endParaRPr/>
          </a:p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бык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830311" y="2188928"/>
            <a:ext cx="82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лось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Горный козел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01165" y="1296385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32928" y="1208755"/>
            <a:ext cx="900000" cy="900000"/>
          </a:xfrm>
          <a:prstGeom prst="ellipse">
            <a:avLst/>
          </a:prstGeom>
          <a:noFill/>
        </p:spPr>
      </p:pic>
      <p:sp>
        <p:nvSpPr>
          <p:cNvPr id="25" name="TextBox 24"/>
          <p:cNvSpPr txBox="1"/>
          <p:nvPr/>
        </p:nvSpPr>
        <p:spPr bwMode="auto">
          <a:xfrm>
            <a:off x="1578864" y="662792"/>
            <a:ext cx="3139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0" i="0">
                <a:latin typeface="-apple-system"/>
              </a:rPr>
              <a:t>Туры более известны в народе как горные козлы.</a:t>
            </a:r>
            <a:endParaRPr/>
          </a:p>
          <a:p>
            <a:pPr algn="just">
              <a:defRPr/>
            </a:pPr>
            <a:r>
              <a:rPr lang="ru-RU" sz="800" b="0" i="0">
                <a:latin typeface="-apple-system"/>
              </a:rPr>
              <a:t>Кавказский тур — выносливое животное, приспособленное к суровым условиям гор. Он выдерживает морозы, метели, снегопады. В местах, где обитают туры, редко встречаются другие копытные. Туры очень осторожные животные. Они обладают острым зрением, тонким обонянием и чутким слухом. Запах человека копытные чуют за несколько сотен метров.</a:t>
            </a:r>
            <a:endParaRPr/>
          </a:p>
          <a:p>
            <a:pPr algn="just">
              <a:defRPr/>
            </a:pPr>
            <a:r>
              <a:rPr lang="ru-RU" sz="800" b="0" i="0">
                <a:latin typeface="-apple-system"/>
              </a:rPr>
              <a:t>Кроме того, у туров развито коллективное оповещение. В стаде обязательно есть дозорные, которые сообщают сородичам о приближении посторонних фыркающим звуком. На сигналы тура-дозорного реагирует все стадо, по поведению сторожевого тура животные определяют наличие или отсутствие угрозы. Постоянно один или несколько туров поднимают голову и осматривают окрестности. Резкий свист служит сигналом тревоги. Животные при появлении человека забираются на неприступные скалы.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2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Национальный танцевальный ансамбль "Лезгинка" стал визитной карточкой не только Дагестана, но и всего Северного Кавказа. </a:t>
            </a:r>
            <a:r>
              <a:rPr lang="ru-RU" sz="1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что символизирует образ орла, который часто воплощают танцоры, особенно мужчины?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Богатство и процветание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Верность своей семье и роду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Свободу, силу и независимость духа 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Победу в сражении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 l="0" t="0" r="0" b="-2853"/>
          <a:stretch/>
        </p:blipFill>
        <p:spPr bwMode="auto">
          <a:xfrm>
            <a:off x="1988370" y="148639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52031" y="1059669"/>
            <a:ext cx="31394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0">
                <a:latin typeface="Tahoma"/>
                <a:ea typeface="Tahoma"/>
                <a:cs typeface="Tahoma"/>
              </a:rPr>
              <a:t>Лезгинка</a:t>
            </a:r>
            <a:r>
              <a:rPr lang="ru-RU" sz="800" b="0" i="0">
                <a:latin typeface="Tahoma"/>
                <a:ea typeface="Tahoma"/>
                <a:cs typeface="Tahoma"/>
              </a:rPr>
              <a:t> — народный танец лезгин, распространённый по всему Кавказу, а также музыкальное сопровождение к этому танцу. В более широком смысле это танец всех кавказских народов, включая аварцев, дагестанцев, грузин и многих других.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Движения в лезгинке несут в себе определённую символику. Например, повороты рук мужчины имитируют полёт орла, а грациозные движения рук женщины — нежность и грациозность птицы.</a:t>
            </a:r>
            <a:endParaRPr/>
          </a:p>
          <a:p>
            <a:pPr algn="just">
              <a:defRPr/>
            </a:pPr>
            <a:r>
              <a:rPr lang="ru-RU" sz="800" b="0" i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Орёл — величественная птица, стремящаяся к небесам, что ассоциируется со смелостью, свободой, независимостью духа.</a:t>
            </a:r>
            <a:endParaRPr/>
          </a:p>
          <a:p>
            <a:pPr algn="just">
              <a:defRPr/>
            </a:pPr>
            <a:endParaRPr lang="ru-RU" sz="800" b="0" i="0">
              <a:latin typeface="-apple-system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rcRect l="0" t="0" r="0" b="-2853"/>
          <a:stretch/>
        </p:blipFill>
        <p:spPr bwMode="auto">
          <a:xfrm>
            <a:off x="484188" y="114827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 l="0" t="18731" r="942" b="14870"/>
          <a:stretch/>
        </p:blipFill>
        <p:spPr bwMode="auto">
          <a:xfrm>
            <a:off x="793" y="743917"/>
            <a:ext cx="4928394" cy="1858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87348" y="852405"/>
            <a:ext cx="1614323" cy="164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3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26368" cy="91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Идеальный хинкали лепится вручную и имеет ровно такое количество складочек. И это не просто так, ведь, как гласит легенда, это сакральное число - за такое количество дней Солнце проходит по большому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кругу небесной сферы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Угадайте, сколько складочек у идеального хинкали?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7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12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28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32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14381" y="1736343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52031" y="1059669"/>
            <a:ext cx="3139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0" i="0">
                <a:latin typeface="-apple-system"/>
              </a:rPr>
              <a:t>Идеальный хинкали имеет 28 складочек из теста. И совсем не просто так!</a:t>
            </a:r>
            <a:endParaRPr/>
          </a:p>
          <a:p>
            <a:pPr algn="just">
              <a:defRPr/>
            </a:pPr>
            <a:r>
              <a:rPr lang="ru-RU" sz="800" b="0" i="0">
                <a:latin typeface="-apple-system"/>
              </a:rPr>
              <a:t>А все почему? Да потому что 28 — сакральное число для жителей Кавказа. Солнце проходит по большому кругу небесной сферы за 28 дней (отсюда и количество складок). Хвостик хинкали метафорично называют солнцем, а складочки — лучами.</a:t>
            </a:r>
            <a:endParaRPr/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113776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4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0344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Этот пресный белый хлеб, распространён преимущественно у народов Кавказа, Балкан, и Среднего Востока.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2014 году был включен в список нематериального культурного наследия ЮНЕСКО.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его!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Лаваш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Каравай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Хачапури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Чуду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14594" y="1535430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52031" y="1059669"/>
            <a:ext cx="313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0">
                <a:latin typeface="Tahoma"/>
                <a:ea typeface="Tahoma"/>
                <a:cs typeface="Tahoma"/>
              </a:rPr>
              <a:t>26 ноября 2014 года </a:t>
            </a:r>
            <a:r>
              <a:rPr lang="ru-RU" sz="800" b="0" i="0">
                <a:latin typeface="Tahoma"/>
                <a:ea typeface="Tahoma"/>
                <a:cs typeface="Tahoma"/>
              </a:rPr>
              <a:t>на проходящем в Париже 9-м заседании межправительственного комитета Конвенции о защите нематериального культурного наследия ЮНЕСКО было принято решение включить в список нематериального культурного наследия ЮНЕСКО от Армении.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Лаваш известен в ряде стран Передней Азии и Ближнего Востока и занимает едва ли не главное место в системе питания.</a:t>
            </a:r>
            <a:endParaRPr/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059669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5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Примерно в 1850 году среди российских дворян стали появляться рассказы о таинственном напитке, который пьют горцы на Северном Кавказе. Немного позже рецепт его приготовления был «похищен» технологом Ириной Сахаровой.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напиток!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Квас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Чайный гриб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Тархун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Кефир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997579" y="157024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831197"/>
            <a:ext cx="313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Родиной кефира считаются Карачаево-Черкесия и Кабардино-Балкария. В частности, Приэльбрусье считается прародиной кефирных грибков.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Первое официальное сообщение о кефире и его пользе для здоровья сделал тифлисский врач </a:t>
            </a:r>
            <a:r>
              <a:rPr lang="ru-RU" sz="800" b="0" i="0">
                <a:latin typeface="Tahoma"/>
                <a:ea typeface="Tahoma"/>
                <a:cs typeface="Tahoma"/>
              </a:rPr>
              <a:t>Джогин</a:t>
            </a:r>
            <a:r>
              <a:rPr lang="ru-RU" sz="800" b="0" i="0">
                <a:latin typeface="Tahoma"/>
                <a:ea typeface="Tahoma"/>
                <a:cs typeface="Tahoma"/>
              </a:rPr>
              <a:t> на докладе в Кавказском медицинском обществе в 1867 году.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В Центральной России кефир не был распространён до начала XX века Тогда он в основном импортировался из Кавказа и продавался по высокой цене. В 1908 году кефирные грибки появились в Москве благодаря Ирине Тимофеевне Сахаровой (тогда ещё Макаровой).</a:t>
            </a:r>
            <a:endParaRPr/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104472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6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Северо-Кавказском федеральном округе есть один из немногих городов на планете, расположенный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 19 метров ниже уровня моря.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Подсказка: он же самый южный в России!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Махачкала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Нальчик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Магас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996086" y="1570107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831197"/>
            <a:ext cx="31394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0">
                <a:latin typeface="Tahoma"/>
                <a:ea typeface="Tahoma"/>
                <a:cs typeface="Tahoma"/>
              </a:rPr>
              <a:t>Дербент</a:t>
            </a:r>
            <a:r>
              <a:rPr lang="ru-RU" sz="800" b="0" i="0">
                <a:latin typeface="Tahoma"/>
                <a:ea typeface="Tahoma"/>
                <a:cs typeface="Tahoma"/>
              </a:rPr>
              <a:t> — город на юге России в Республике Дагестан. Название в переводе с персидского означает «закрытые ворота» или «узел ворот».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Дербент расположен на западном побережье Каспийского моря, которое находится на 19 метров ниже мирового океана. Горы Большого Кавказа ближе всего подходят к морю, оставляя лишь узкую трёхкилометровую полосу равнины. </a:t>
            </a:r>
            <a:endParaRPr/>
          </a:p>
          <a:p>
            <a:pPr algn="just">
              <a:defRPr/>
            </a:pPr>
            <a:r>
              <a:rPr lang="ru-RU" sz="800" b="0" i="0">
                <a:solidFill>
                  <a:srgbClr val="333333"/>
                </a:solidFill>
                <a:latin typeface="Tahoma"/>
                <a:ea typeface="Tahoma"/>
                <a:cs typeface="Tahoma"/>
              </a:rPr>
              <a:t>По прогнозам, к концу 2025 года уровень воды в море может снизиться ещё на 25 см из-за дефицита осадков в регионе. Если тенденция сохранится, к 2030 году уровень моря может уменьшиться на 1 м. </a:t>
            </a:r>
            <a:endParaRPr lang="ru-RU" sz="800" b="0" i="0">
              <a:latin typeface="Tahoma"/>
              <a:ea typeface="Tahoma"/>
              <a:cs typeface="Tahoma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4188" y="1104472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7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19611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этом городе находится фуникулер, считающийся  одним из красивейших в мире.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Угол наклона составляет около 60 градусов. Он движется практически по отвесной скале.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Грозный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Ереван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Тбилиси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Баку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41317" y="161113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831197"/>
            <a:ext cx="313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0">
                <a:latin typeface="Tahoma"/>
                <a:ea typeface="Tahoma"/>
                <a:cs typeface="Tahoma"/>
              </a:rPr>
              <a:t>Фуникулёр </a:t>
            </a:r>
            <a:r>
              <a:rPr lang="ru-RU" sz="800" b="0" i="0">
                <a:latin typeface="Tahoma"/>
                <a:ea typeface="Tahoma"/>
                <a:cs typeface="Tahoma"/>
              </a:rPr>
              <a:t>(от лат. </a:t>
            </a:r>
            <a:r>
              <a:rPr lang="ru-RU" sz="800" b="0" i="0">
                <a:latin typeface="Tahoma"/>
                <a:ea typeface="Tahoma"/>
                <a:cs typeface="Tahoma"/>
              </a:rPr>
              <a:t>funiculus</a:t>
            </a:r>
            <a:r>
              <a:rPr lang="ru-RU" sz="800" b="0" i="0">
                <a:latin typeface="Tahoma"/>
                <a:ea typeface="Tahoma"/>
                <a:cs typeface="Tahoma"/>
              </a:rPr>
              <a:t> — «верёвка, канат») — рельсовое транспортное средство с канатной тягой для перевозки пассажиров или грузов в вагонах на небольшое расстояние по крутым подъёмам (в основном до 35°).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Чаще всего используются два вагона, жёстко соединённых стальными тросами. Вагоны движутся синхронно: один поднимается, другой спускается, чтобы компенсировать массу друг друга и экономить энергию. </a:t>
            </a:r>
            <a:endParaRPr/>
          </a:p>
          <a:p>
            <a:pPr algn="just">
              <a:defRPr/>
            </a:pPr>
            <a:r>
              <a:rPr lang="ru-RU" sz="800" b="0" i="0">
                <a:solidFill>
                  <a:srgbClr val="333333"/>
                </a:solidFill>
                <a:latin typeface="Tahoma"/>
                <a:ea typeface="Tahoma"/>
                <a:cs typeface="Tahoma"/>
              </a:rPr>
              <a:t>Фуникулёр в Тбилиси был открыт в 1905 году и стал первым такого рода в Закавказье. За более чем столетнюю историю он претерпел несколько реконструкций.</a:t>
            </a:r>
            <a:endParaRPr lang="ru-RU" sz="800" b="0" i="0">
              <a:latin typeface="Tahoma"/>
              <a:ea typeface="Tahoma"/>
              <a:cs typeface="Tahoma"/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4188" y="1104472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93806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Это рогатое животное, умеющее ловко карабкаться по отвесным скалам, учеными называется «кавказский тур».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как его часто называют в народе?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14040" y="2196385"/>
            <a:ext cx="82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верблюд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81803" y="2193302"/>
            <a:ext cx="990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</a:t>
            </a:r>
            <a:endParaRPr/>
          </a:p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бык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830311" y="2188928"/>
            <a:ext cx="82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лось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Горный козел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8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Трудно поверить, но этот город на 29 лет старше Рима. И официально является одной из самых древних столиц в мире.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Ставрополь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Ереван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Магас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8"/>
          <a:srcRect l="0" t="0" r="0" b="-2853"/>
          <a:stretch/>
        </p:blipFill>
        <p:spPr bwMode="auto">
          <a:xfrm>
            <a:off x="2006156" y="1448459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745648"/>
            <a:ext cx="31394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Среди ныне существующих городов есть несколько, которые считаются древними. За титул самого старого города в мире из ныне существующих борются несколько мест: Иерихон (Палестина), Дамаск (Сирия), Библ (Ливан) и Сузы (Иран). Однозначно ответить на вопрос, какой город самый старый, сложно — учёные спорят о возрасте построек и о том, что можно считать городом. Многие поселения долгие века оставались маленькими, разрушались и отстраивались заново, значительно меняясь в размерах. </a:t>
            </a:r>
            <a:endParaRPr/>
          </a:p>
          <a:p>
            <a:pPr algn="just">
              <a:defRPr/>
            </a:pPr>
            <a:r>
              <a:rPr lang="ru-RU" sz="800" i="0">
                <a:solidFill>
                  <a:srgbClr val="333333"/>
                </a:solidFill>
                <a:latin typeface="Tahoma"/>
                <a:ea typeface="Tahoma"/>
                <a:cs typeface="Tahoma"/>
              </a:rPr>
              <a:t>Ереван — один из древнейших непрерывно населённых городов мира, который старше Рима на 29 лет. 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Также среди самых старых городов России выделяют Дербент, Керчь, Старую Ладогу и </a:t>
            </a:r>
            <a:r>
              <a:rPr lang="ru-RU" sz="800" b="0" i="0">
                <a:latin typeface="Tahoma"/>
                <a:ea typeface="Tahoma"/>
                <a:cs typeface="Tahoma"/>
              </a:rPr>
              <a:t>Ростов</a:t>
            </a:r>
            <a:r>
              <a:rPr lang="ru-RU" sz="800" b="0" i="0">
                <a:latin typeface="Tahoma"/>
                <a:ea typeface="Tahoma"/>
                <a:cs typeface="Tahoma"/>
              </a:rPr>
              <a:t> Великий.</a:t>
            </a:r>
            <a:endParaRPr/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rcRect l="0" t="0" r="0" b="-2853"/>
          <a:stretch/>
        </p:blipFill>
        <p:spPr bwMode="auto">
          <a:xfrm>
            <a:off x="484188" y="1225136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9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Знаменитая парочка Южных слонов Архип и Нюся сделали этот  город единственным местом на планете, где представлены два самых полных разнополых скелета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2615" y="1673890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Грозный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Махачкала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Ставрополь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02194" y="1493890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1027440"/>
            <a:ext cx="313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Архипа раскопали в 1960 году в Георгиевском районе Ставрополья. Назвали его по латинскому названию вида </a:t>
            </a:r>
            <a:r>
              <a:rPr lang="ru-RU" sz="800" b="0" i="0">
                <a:latin typeface="Tahoma"/>
                <a:ea typeface="Tahoma"/>
                <a:cs typeface="Tahoma"/>
              </a:rPr>
              <a:t>Archidiskodon</a:t>
            </a:r>
            <a:r>
              <a:rPr lang="ru-RU" sz="800" b="0" i="0">
                <a:latin typeface="Tahoma"/>
                <a:ea typeface="Tahoma"/>
                <a:cs typeface="Tahoma"/>
              </a:rPr>
              <a:t> </a:t>
            </a:r>
            <a:r>
              <a:rPr lang="ru-RU" sz="800" b="0" i="0">
                <a:latin typeface="Tahoma"/>
                <a:ea typeface="Tahoma"/>
                <a:cs typeface="Tahoma"/>
              </a:rPr>
              <a:t>meridionalis</a:t>
            </a:r>
            <a:r>
              <a:rPr lang="ru-RU" sz="800" b="0" i="0">
                <a:latin typeface="Tahoma"/>
                <a:ea typeface="Tahoma"/>
                <a:cs typeface="Tahoma"/>
              </a:rPr>
              <a:t>. Он лежал в песках в дельте реки, которая впадала в Каспийское море, и поэтому сохранился на 83%.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Потом в 2007 году рядом с поселком Равнинным у Новотроицкого водохранилища нашли Нюсю. И назвали ее в честь главного палеонтолога экспедиции Анны (</a:t>
            </a:r>
            <a:r>
              <a:rPr lang="ru-RU" sz="800">
                <a:latin typeface="Tahoma"/>
                <a:ea typeface="Tahoma"/>
                <a:cs typeface="Tahoma"/>
              </a:rPr>
              <a:t>Н</a:t>
            </a:r>
            <a:r>
              <a:rPr lang="ru-RU" sz="800" b="0" i="0">
                <a:latin typeface="Tahoma"/>
                <a:ea typeface="Tahoma"/>
                <a:cs typeface="Tahoma"/>
              </a:rPr>
              <a:t>юси) </a:t>
            </a:r>
            <a:r>
              <a:rPr lang="ru-RU" sz="800" b="0" i="0">
                <a:latin typeface="Tahoma"/>
                <a:ea typeface="Tahoma"/>
                <a:cs typeface="Tahoma"/>
              </a:rPr>
              <a:t>Швыревой</a:t>
            </a:r>
            <a:r>
              <a:rPr lang="ru-RU" sz="800" b="0" i="0">
                <a:latin typeface="Tahoma"/>
                <a:ea typeface="Tahoma"/>
                <a:cs typeface="Tahoma"/>
              </a:rPr>
              <a:t>. Нюся лежала на дне реки под 35-сантиметровым слоем гальки. Этот панцирь помог сохраниться скелету на 70%. </a:t>
            </a:r>
            <a:endParaRPr/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177604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10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Эльбрус — высочайшая вершина России и Европы.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К какому типу горных образований он относится?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Плато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Останец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Вулкан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Антиклиналь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14593" y="1439487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822636"/>
            <a:ext cx="313944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 b="1" i="0">
                <a:latin typeface="Tahoma"/>
                <a:ea typeface="Tahoma"/>
                <a:cs typeface="Tahoma"/>
              </a:rPr>
              <a:t>Эльбрус</a:t>
            </a:r>
            <a:r>
              <a:rPr lang="ru-RU" sz="800" b="0" i="0">
                <a:latin typeface="Tahoma"/>
                <a:ea typeface="Tahoma"/>
                <a:cs typeface="Tahoma"/>
              </a:rPr>
              <a:t> — потухший двухвершинный вулкан, самая высокая точка России и Европы, если проводить границы между частями света по Водораздельному хребту Кавказа.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Некоторые характеристики: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Высота Западной вершины — 5642 метра, высота восточной — 5621 метр.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Вершины разделены седловиной (понижением), абсолютная высота которой 5325 метров.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Недра вулкана до сих пор активны, это проявляется в нагревании, насыщении минеральными солями и углекислым газом подземных вод.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С вершин спускаются ледники, дающие начало таким рекам, как Кубань, Баксан, Малка и другие.</a:t>
            </a:r>
            <a:endParaRPr/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4188" y="1177604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11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Аргонавты – известные герои мифов и легенд,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их путешествие наполнено необычными приключениями и сказочными событиями.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что почти 3 тысячи лет назад искали у подножья Кавказских гор аргонавты?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Навигатор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Золотое руно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Серебряный глобус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Курорт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34052" y="157024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1" y="670978"/>
            <a:ext cx="3139799" cy="204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>
                <a:latin typeface="Tahoma"/>
                <a:ea typeface="Tahoma"/>
                <a:cs typeface="Tahoma"/>
              </a:rPr>
              <a:t>Т</a:t>
            </a:r>
            <a:r>
              <a:rPr lang="ru-RU" sz="800" b="0" i="0">
                <a:latin typeface="Tahoma"/>
                <a:ea typeface="Tahoma"/>
                <a:cs typeface="Tahoma"/>
              </a:rPr>
              <a:t>ехнология добычи золота с помощью овечьих шкур, которая, по некоторым предположениям, использовалась в золотоносных реках Колхиды.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Бралась овечья шкура (руно) с длинной, густой и немытой шерстью. Шкуру расстилали на дне золотоносной реки или ручья, закрепляя камнями, шерстью против течения. 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Вода, несущая с собой песок, ил и золотые частицы, проходила сквозь шерсть. Более тяжёлые и плотные частицы золотого песка запутывались и застревали в густом, жирном мехе.</a:t>
            </a:r>
            <a:endParaRPr/>
          </a:p>
          <a:p>
            <a:pPr algn="just">
              <a:defRPr/>
            </a:pPr>
            <a:r>
              <a:rPr lang="ru-RU" sz="800" b="0" i="0">
                <a:latin typeface="Tahoma"/>
                <a:ea typeface="Tahoma"/>
                <a:cs typeface="Tahoma"/>
              </a:rPr>
              <a:t>Через несколько часов или дней шкуру осторожно вынимали из воды и высушивали на солнце. Чтобы извлечь накопленное богатство, шкуру либо тщательно вытряхивали над специальной подстилкой, либо сжигали. Зола, оставшаяся после сгорания шерсти, содержала чистое, выплавленное золото.</a:t>
            </a:r>
            <a:endParaRPr/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12024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Ответ 12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Парадоксально, но фильм «Кавказская пленница» снимался не в горах Кавказа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в каких горах снимался фильм!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314040" y="2196385"/>
            <a:ext cx="827072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Альпийские горы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181803" y="2193302"/>
            <a:ext cx="990296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Уральские горы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830311" y="2188928"/>
            <a:ext cx="823414" cy="22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Крымские горы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Эверест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2024910" y="1486398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Справка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1521052" y="1083278"/>
            <a:ext cx="3139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800">
                <a:latin typeface="Tahoma"/>
                <a:ea typeface="Tahoma"/>
                <a:cs typeface="Tahoma"/>
              </a:rPr>
              <a:t>Основная часть съемок фильма «Кавказская пленница, или Новые приключения Шурика» проходила в Алуште, которую Гайдай выбрал, потому что здесь нашел подходящие натурные виды. Близость Ялтинской киностудии обеспечивала съемочный процесс необходимой техникой и реквизитом. Именно Алушта стала фоном для многих ключевых сцен фильма, превратившись в своеобразный «кавказский» антураж.</a:t>
            </a:r>
            <a:endParaRPr lang="ru-RU" sz="800" b="0" i="0">
              <a:latin typeface="Tahoma"/>
              <a:ea typeface="Tahoma"/>
              <a:cs typeface="Tahoma"/>
            </a:endParaRPr>
          </a:p>
        </p:txBody>
      </p:sp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06855" y="1110331"/>
            <a:ext cx="900000" cy="900000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2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Национальный танцевальный ансамбль "Лезгинка" стал визитной карточкой не только Дагестана, но и всего Северного Кавказа. </a:t>
            </a:r>
            <a:r>
              <a:rPr lang="ru-RU" sz="1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А что символизирует образ орла, который часто воплощают танцоры, особенно мужчины?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Богатство и процветание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Верность своей семье и роду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Свободу, силу и независимость духа 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Победу в сражении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93" y="743917"/>
            <a:ext cx="4928394" cy="18582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-87348" y="852405"/>
            <a:ext cx="1614323" cy="1641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3" y="0"/>
            <a:ext cx="492760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3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27088" cy="91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Идеальный хинкали лепится вручную и имеет ровно такое количество складочек. И это не просто так, ведь, как гласит легенда, это сакральное число - за такое количество дней Солнце проходит по большому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кругу небесной сферы.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Угадайте, сколько складочек у идеального хинкали?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7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12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28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32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4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Этот пресный белый хлеб распространён преимущественно у народов Кавказа, Балкан и Среднего Востока.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2014 году был включен в список нематериального культурного наследия ЮНЕСКО.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его!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Лаваш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Каравай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Хачапури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Чуду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5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Примерно в 1850 году среди российских дворян стали появляться рассказы о таинственном напитке, который пьют горцы на Северном Кавказе. Немного позже рецепт его приготовления был похищен технологом Ириной Сахаровой.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напиток!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Квас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Чайный гриб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Тархун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Кефир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6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Северо-Кавказском федеральном округе есть один из немногих городов на планете, расположенный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 19 метров ниже уровня моря.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Подсказка: он же самый южный в России!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Дербент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Махачкала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Нальчик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Магас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05189" y="634888"/>
            <a:ext cx="4118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Вопрос 7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105" y="350246"/>
            <a:ext cx="571500" cy="1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2372" y="76926"/>
            <a:ext cx="476405" cy="546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36453" y="239485"/>
            <a:ext cx="508638" cy="350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1827" y="301527"/>
            <a:ext cx="808376" cy="288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05189" y="826308"/>
            <a:ext cx="41188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В этом городе находится фуникулер, считающийся  одним из красивейших в мире. 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Угол наклона составляет около 60 градусов. Он движется практически по отвесной скале.</a:t>
            </a:r>
            <a:endParaRPr/>
          </a:p>
          <a:p>
            <a:pPr algn="ctr">
              <a:defRPr/>
            </a:pPr>
            <a:r>
              <a:rPr lang="ru-RU" sz="9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Назовите этот город!</a:t>
            </a:r>
            <a:endParaRPr/>
          </a:p>
        </p:txBody>
      </p:sp>
      <p:pic>
        <p:nvPicPr>
          <p:cNvPr id="3" name="Рисунок 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577" y="1669811"/>
            <a:ext cx="540000" cy="540000"/>
          </a:xfrm>
          <a:prstGeom prst="rect">
            <a:avLst/>
          </a:prstGeom>
        </p:spPr>
      </p:pic>
      <p:pic>
        <p:nvPicPr>
          <p:cNvPr id="13" name="Рисунок 12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19977" y="1669811"/>
            <a:ext cx="540000" cy="540000"/>
          </a:xfrm>
          <a:prstGeom prst="rect">
            <a:avLst/>
          </a:prstGeom>
        </p:spPr>
      </p:pic>
      <p:pic>
        <p:nvPicPr>
          <p:cNvPr id="14" name="Рисунок 13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972018" y="1669811"/>
            <a:ext cx="540000" cy="540000"/>
          </a:xfrm>
          <a:prstGeom prst="rect">
            <a:avLst/>
          </a:prstGeom>
        </p:spPr>
      </p:pic>
      <p:pic>
        <p:nvPicPr>
          <p:cNvPr id="15" name="Рисунок 14" descr="Земной шар: Африка и Европа со сплошной заливкой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72615" y="1669811"/>
            <a:ext cx="540000" cy="540000"/>
          </a:xfrm>
          <a:prstGeom prst="rect">
            <a:avLst/>
          </a:prstGeom>
        </p:spPr>
      </p:pic>
      <p:pic>
        <p:nvPicPr>
          <p:cNvPr id="5" name="Таймер.Обратный отсчет.1 минута.Timer. Countdo [144] [audiovk.com]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7"/>
          <a:srcRect l="22591" t="0" r="23156" b="0"/>
          <a:stretch/>
        </p:blipFill>
        <p:spPr bwMode="auto">
          <a:xfrm>
            <a:off x="2172099" y="1669811"/>
            <a:ext cx="521055" cy="540000"/>
          </a:xfrm>
          <a:prstGeom prst="flowChartConnector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273351" y="2196385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Грозный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22724" y="2193302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Ереван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2725697" y="2188928"/>
            <a:ext cx="103264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Тбилиси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3888389" y="2188928"/>
            <a:ext cx="908452" cy="1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800" b="1">
                <a:solidFill>
                  <a:srgbClr val="0413C8"/>
                </a:solidFill>
                <a:latin typeface="Tahoma"/>
                <a:ea typeface="Tahoma"/>
                <a:cs typeface="Tahoma"/>
              </a:rPr>
              <a:t>Баку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19611" y="1740272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371941" y="1736343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934052" y="1736930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2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034649" y="1740486"/>
            <a:ext cx="6159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Произвольный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Елена Заможных</cp:lastModifiedBy>
  <cp:revision>33</cp:revision>
  <dcterms:created xsi:type="dcterms:W3CDTF">2021-10-08T07:40:09Z</dcterms:created>
  <dcterms:modified xsi:type="dcterms:W3CDTF">2025-10-10T11:05:29Z</dcterms:modified>
  <cp:category/>
  <cp:contentStatus/>
  <cp:version/>
</cp:coreProperties>
</file>